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sldIdLst>
    <p:sldId id="261" r:id="rId2"/>
    <p:sldId id="262" r:id="rId3"/>
    <p:sldId id="264" r:id="rId4"/>
  </p:sldIdLst>
  <p:sldSz cx="9359900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29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DF48D5-FEBE-4AE3-A7DC-68F0B967120A}" v="7" dt="2023-11-24T18:02:33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372" y="48"/>
      </p:cViewPr>
      <p:guideLst>
        <p:guide orient="horz" pos="2155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Elfateh" userId="162720028263a569" providerId="LiveId" clId="{A1DF48D5-FEBE-4AE3-A7DC-68F0B967120A}"/>
    <pc:docChg chg="undo redo custSel addSld delSld modSld">
      <pc:chgData name="Mohamed Elfateh" userId="162720028263a569" providerId="LiveId" clId="{A1DF48D5-FEBE-4AE3-A7DC-68F0B967120A}" dt="2023-11-24T18:45:50.079" v="475" actId="403"/>
      <pc:docMkLst>
        <pc:docMk/>
      </pc:docMkLst>
      <pc:sldChg chg="addSp delSp modSp mod setBg">
        <pc:chgData name="Mohamed Elfateh" userId="162720028263a569" providerId="LiveId" clId="{A1DF48D5-FEBE-4AE3-A7DC-68F0B967120A}" dt="2023-11-24T18:45:50.079" v="475" actId="403"/>
        <pc:sldMkLst>
          <pc:docMk/>
          <pc:sldMk cId="1694691443" sldId="261"/>
        </pc:sldMkLst>
        <pc:spChg chg="add del">
          <ac:chgData name="Mohamed Elfateh" userId="162720028263a569" providerId="LiveId" clId="{A1DF48D5-FEBE-4AE3-A7DC-68F0B967120A}" dt="2023-11-24T17:02:02.345" v="5" actId="22"/>
          <ac:spMkLst>
            <pc:docMk/>
            <pc:sldMk cId="1694691443" sldId="261"/>
            <ac:spMk id="5" creationId="{8A023FF8-856F-9228-62D6-BB684437000E}"/>
          </ac:spMkLst>
        </pc:spChg>
        <pc:spChg chg="add mod">
          <ac:chgData name="Mohamed Elfateh" userId="162720028263a569" providerId="LiveId" clId="{A1DF48D5-FEBE-4AE3-A7DC-68F0B967120A}" dt="2023-11-24T18:45:50.079" v="475" actId="403"/>
          <ac:spMkLst>
            <pc:docMk/>
            <pc:sldMk cId="1694691443" sldId="261"/>
            <ac:spMk id="7" creationId="{EB0D7D55-C60F-2E83-FB9E-4EE762639D1A}"/>
          </ac:spMkLst>
        </pc:spChg>
        <pc:spChg chg="add">
          <ac:chgData name="Mohamed Elfateh" userId="162720028263a569" providerId="LiveId" clId="{A1DF48D5-FEBE-4AE3-A7DC-68F0B967120A}" dt="2023-11-24T17:25:04.539" v="155" actId="26606"/>
          <ac:spMkLst>
            <pc:docMk/>
            <pc:sldMk cId="1694691443" sldId="261"/>
            <ac:spMk id="12" creationId="{2EB492CD-616E-47F8-933B-5E2D952A0593}"/>
          </ac:spMkLst>
        </pc:spChg>
        <pc:spChg chg="add">
          <ac:chgData name="Mohamed Elfateh" userId="162720028263a569" providerId="LiveId" clId="{A1DF48D5-FEBE-4AE3-A7DC-68F0B967120A}" dt="2023-11-24T17:25:04.539" v="155" actId="26606"/>
          <ac:spMkLst>
            <pc:docMk/>
            <pc:sldMk cId="1694691443" sldId="261"/>
            <ac:spMk id="14" creationId="{59383CF9-23B5-4335-9B21-1791C4CF1C75}"/>
          </ac:spMkLst>
        </pc:spChg>
        <pc:spChg chg="add">
          <ac:chgData name="Mohamed Elfateh" userId="162720028263a569" providerId="LiveId" clId="{A1DF48D5-FEBE-4AE3-A7DC-68F0B967120A}" dt="2023-11-24T17:25:04.539" v="155" actId="26606"/>
          <ac:spMkLst>
            <pc:docMk/>
            <pc:sldMk cId="1694691443" sldId="261"/>
            <ac:spMk id="16" creationId="{0007FE00-9498-4706-B255-6437B0252C02}"/>
          </ac:spMkLst>
        </pc:spChg>
        <pc:picChg chg="add mod">
          <ac:chgData name="Mohamed Elfateh" userId="162720028263a569" providerId="LiveId" clId="{A1DF48D5-FEBE-4AE3-A7DC-68F0B967120A}" dt="2023-11-24T17:25:04.539" v="155" actId="26606"/>
          <ac:picMkLst>
            <pc:docMk/>
            <pc:sldMk cId="1694691443" sldId="261"/>
            <ac:picMk id="3" creationId="{C0EE11DE-34FF-7C9C-ECCB-40221959FC2E}"/>
          </ac:picMkLst>
        </pc:picChg>
      </pc:sldChg>
      <pc:sldChg chg="addSp modSp new mod setBg">
        <pc:chgData name="Mohamed Elfateh" userId="162720028263a569" providerId="LiveId" clId="{A1DF48D5-FEBE-4AE3-A7DC-68F0B967120A}" dt="2023-11-24T18:08:12.553" v="467" actId="1036"/>
        <pc:sldMkLst>
          <pc:docMk/>
          <pc:sldMk cId="2573834507" sldId="262"/>
        </pc:sldMkLst>
        <pc:spChg chg="add mod">
          <ac:chgData name="Mohamed Elfateh" userId="162720028263a569" providerId="LiveId" clId="{A1DF48D5-FEBE-4AE3-A7DC-68F0B967120A}" dt="2023-11-24T17:24:09.900" v="136" actId="313"/>
          <ac:spMkLst>
            <pc:docMk/>
            <pc:sldMk cId="2573834507" sldId="262"/>
            <ac:spMk id="7" creationId="{9898175D-CC66-02F8-66BD-6901EA5A1157}"/>
          </ac:spMkLst>
        </pc:spChg>
        <pc:picChg chg="add mod ord">
          <ac:chgData name="Mohamed Elfateh" userId="162720028263a569" providerId="LiveId" clId="{A1DF48D5-FEBE-4AE3-A7DC-68F0B967120A}" dt="2023-11-24T18:08:06.311" v="447" actId="1036"/>
          <ac:picMkLst>
            <pc:docMk/>
            <pc:sldMk cId="2573834507" sldId="262"/>
            <ac:picMk id="3" creationId="{C4833F3D-5046-625D-D595-8677E41507DD}"/>
          </ac:picMkLst>
        </pc:picChg>
        <pc:picChg chg="add mod modCrop">
          <ac:chgData name="Mohamed Elfateh" userId="162720028263a569" providerId="LiveId" clId="{A1DF48D5-FEBE-4AE3-A7DC-68F0B967120A}" dt="2023-11-24T18:08:12.553" v="467" actId="1036"/>
          <ac:picMkLst>
            <pc:docMk/>
            <pc:sldMk cId="2573834507" sldId="262"/>
            <ac:picMk id="5" creationId="{5CD68612-1F78-6EB7-6FD7-C49DBC72B661}"/>
          </ac:picMkLst>
        </pc:picChg>
        <pc:cxnChg chg="add">
          <ac:chgData name="Mohamed Elfateh" userId="162720028263a569" providerId="LiveId" clId="{A1DF48D5-FEBE-4AE3-A7DC-68F0B967120A}" dt="2023-11-24T17:22:30.867" v="88" actId="26606"/>
          <ac:cxnSpMkLst>
            <pc:docMk/>
            <pc:sldMk cId="2573834507" sldId="262"/>
            <ac:cxnSpMk id="12" creationId="{ABFC0EAB-26E9-C8FA-01DA-8A831BDECDC5}"/>
          </ac:cxnSpMkLst>
        </pc:cxnChg>
      </pc:sldChg>
      <pc:sldChg chg="addSp delSp modSp new del mod setBg">
        <pc:chgData name="Mohamed Elfateh" userId="162720028263a569" providerId="LiveId" clId="{A1DF48D5-FEBE-4AE3-A7DC-68F0B967120A}" dt="2023-11-24T18:08:16.930" v="468" actId="2696"/>
        <pc:sldMkLst>
          <pc:docMk/>
          <pc:sldMk cId="1313239952" sldId="263"/>
        </pc:sldMkLst>
        <pc:spChg chg="add mod ord">
          <ac:chgData name="Mohamed Elfateh" userId="162720028263a569" providerId="LiveId" clId="{A1DF48D5-FEBE-4AE3-A7DC-68F0B967120A}" dt="2023-11-24T18:00:17.742" v="276" actId="14100"/>
          <ac:spMkLst>
            <pc:docMk/>
            <pc:sldMk cId="1313239952" sldId="263"/>
            <ac:spMk id="3" creationId="{053FC59C-071F-CF4B-46A8-371B4B5A8287}"/>
          </ac:spMkLst>
        </pc:spChg>
        <pc:spChg chg="add del">
          <ac:chgData name="Mohamed Elfateh" userId="162720028263a569" providerId="LiveId" clId="{A1DF48D5-FEBE-4AE3-A7DC-68F0B967120A}" dt="2023-11-24T17:34:15.401" v="225" actId="26606"/>
          <ac:spMkLst>
            <pc:docMk/>
            <pc:sldMk cId="1313239952" sldId="263"/>
            <ac:spMk id="18" creationId="{33E72FA3-BD00-444A-AD9B-E6C3D069CDE3}"/>
          </ac:spMkLst>
        </pc:spChg>
        <pc:spChg chg="add mod">
          <ac:chgData name="Mohamed Elfateh" userId="162720028263a569" providerId="LiveId" clId="{A1DF48D5-FEBE-4AE3-A7DC-68F0B967120A}" dt="2023-11-24T18:01:24.259" v="286" actId="114"/>
          <ac:spMkLst>
            <pc:docMk/>
            <pc:sldMk cId="1313239952" sldId="263"/>
            <ac:spMk id="20" creationId="{5307A681-C074-6131-836B-3DDE4E8717E7}"/>
          </ac:spMkLst>
        </pc:spChg>
        <pc:spChg chg="add del">
          <ac:chgData name="Mohamed Elfateh" userId="162720028263a569" providerId="LiveId" clId="{A1DF48D5-FEBE-4AE3-A7DC-68F0B967120A}" dt="2023-11-24T17:34:15.386" v="224" actId="26606"/>
          <ac:spMkLst>
            <pc:docMk/>
            <pc:sldMk cId="1313239952" sldId="263"/>
            <ac:spMk id="23" creationId="{201CC55D-ED54-4C5C-95E6-10947BD1103B}"/>
          </ac:spMkLst>
        </pc:spChg>
        <pc:spChg chg="add del">
          <ac:chgData name="Mohamed Elfateh" userId="162720028263a569" providerId="LiveId" clId="{A1DF48D5-FEBE-4AE3-A7DC-68F0B967120A}" dt="2023-11-24T17:34:15.386" v="224" actId="26606"/>
          <ac:spMkLst>
            <pc:docMk/>
            <pc:sldMk cId="1313239952" sldId="263"/>
            <ac:spMk id="29" creationId="{3873B707-463F-40B0-8227-E8CC6C67EB25}"/>
          </ac:spMkLst>
        </pc:spChg>
        <pc:spChg chg="add del">
          <ac:chgData name="Mohamed Elfateh" userId="162720028263a569" providerId="LiveId" clId="{A1DF48D5-FEBE-4AE3-A7DC-68F0B967120A}" dt="2023-11-24T17:34:15.386" v="224" actId="26606"/>
          <ac:spMkLst>
            <pc:docMk/>
            <pc:sldMk cId="1313239952" sldId="263"/>
            <ac:spMk id="31" creationId="{C13237C8-E62C-4F0D-A318-BD6FB6C2D138}"/>
          </ac:spMkLst>
        </pc:spChg>
        <pc:spChg chg="add del">
          <ac:chgData name="Mohamed Elfateh" userId="162720028263a569" providerId="LiveId" clId="{A1DF48D5-FEBE-4AE3-A7DC-68F0B967120A}" dt="2023-11-24T17:34:15.386" v="224" actId="26606"/>
          <ac:spMkLst>
            <pc:docMk/>
            <pc:sldMk cId="1313239952" sldId="263"/>
            <ac:spMk id="33" creationId="{19C9EAEA-39D0-4B0E-A0EB-51E7B26740B1}"/>
          </ac:spMkLst>
        </pc:spChg>
        <pc:spChg chg="add del">
          <ac:chgData name="Mohamed Elfateh" userId="162720028263a569" providerId="LiveId" clId="{A1DF48D5-FEBE-4AE3-A7DC-68F0B967120A}" dt="2023-11-24T17:57:38.775" v="263" actId="26606"/>
          <ac:spMkLst>
            <pc:docMk/>
            <pc:sldMk cId="1313239952" sldId="263"/>
            <ac:spMk id="40" creationId="{21516CB1-E8C8-4751-B6A6-46B2D1E72A61}"/>
          </ac:spMkLst>
        </pc:spChg>
        <pc:spChg chg="add del">
          <ac:chgData name="Mohamed Elfateh" userId="162720028263a569" providerId="LiveId" clId="{A1DF48D5-FEBE-4AE3-A7DC-68F0B967120A}" dt="2023-11-24T17:57:38.775" v="263" actId="26606"/>
          <ac:spMkLst>
            <pc:docMk/>
            <pc:sldMk cId="1313239952" sldId="263"/>
            <ac:spMk id="42" creationId="{90C0C0D1-E79A-41FF-8322-256F6DD1499B}"/>
          </ac:spMkLst>
        </pc:spChg>
        <pc:spChg chg="add del">
          <ac:chgData name="Mohamed Elfateh" userId="162720028263a569" providerId="LiveId" clId="{A1DF48D5-FEBE-4AE3-A7DC-68F0B967120A}" dt="2023-11-24T17:57:38.775" v="263" actId="26606"/>
          <ac:spMkLst>
            <pc:docMk/>
            <pc:sldMk cId="1313239952" sldId="263"/>
            <ac:spMk id="44" creationId="{395FA420-5595-49D1-9D5F-79EC43B55574}"/>
          </ac:spMkLst>
        </pc:spChg>
        <pc:spChg chg="add del">
          <ac:chgData name="Mohamed Elfateh" userId="162720028263a569" providerId="LiveId" clId="{A1DF48D5-FEBE-4AE3-A7DC-68F0B967120A}" dt="2023-11-24T17:58:24.909" v="273" actId="26606"/>
          <ac:spMkLst>
            <pc:docMk/>
            <pc:sldMk cId="1313239952" sldId="263"/>
            <ac:spMk id="46" creationId="{38468727-63BE-4191-B4A6-C30C82C0E986}"/>
          </ac:spMkLst>
        </pc:spChg>
        <pc:spChg chg="add del">
          <ac:chgData name="Mohamed Elfateh" userId="162720028263a569" providerId="LiveId" clId="{A1DF48D5-FEBE-4AE3-A7DC-68F0B967120A}" dt="2023-11-24T17:58:24.909" v="273" actId="26606"/>
          <ac:spMkLst>
            <pc:docMk/>
            <pc:sldMk cId="1313239952" sldId="263"/>
            <ac:spMk id="47" creationId="{9D355BB6-1BB8-4828-B246-CFB31742D7B8}"/>
          </ac:spMkLst>
        </pc:spChg>
        <pc:spChg chg="add del">
          <ac:chgData name="Mohamed Elfateh" userId="162720028263a569" providerId="LiveId" clId="{A1DF48D5-FEBE-4AE3-A7DC-68F0B967120A}" dt="2023-11-24T17:58:24.909" v="273" actId="26606"/>
          <ac:spMkLst>
            <pc:docMk/>
            <pc:sldMk cId="1313239952" sldId="263"/>
            <ac:spMk id="48" creationId="{CA52A9B9-B2B3-46F0-9D53-0EFF9905BF8F}"/>
          </ac:spMkLst>
        </pc:spChg>
        <pc:spChg chg="add del">
          <ac:chgData name="Mohamed Elfateh" userId="162720028263a569" providerId="LiveId" clId="{A1DF48D5-FEBE-4AE3-A7DC-68F0B967120A}" dt="2023-11-24T17:58:24.899" v="272" actId="26606"/>
          <ac:spMkLst>
            <pc:docMk/>
            <pc:sldMk cId="1313239952" sldId="263"/>
            <ac:spMk id="53" creationId="{63F5877B-98C7-49DD-83AB-0F6F57CB6543}"/>
          </ac:spMkLst>
        </pc:spChg>
        <pc:spChg chg="add del">
          <ac:chgData name="Mohamed Elfateh" userId="162720028263a569" providerId="LiveId" clId="{A1DF48D5-FEBE-4AE3-A7DC-68F0B967120A}" dt="2023-11-24T17:58:24.899" v="272" actId="26606"/>
          <ac:spMkLst>
            <pc:docMk/>
            <pc:sldMk cId="1313239952" sldId="263"/>
            <ac:spMk id="55" creationId="{4EA91930-66BC-4C41-B4F5-C31EB216F64B}"/>
          </ac:spMkLst>
        </pc:spChg>
        <pc:spChg chg="add del">
          <ac:chgData name="Mohamed Elfateh" userId="162720028263a569" providerId="LiveId" clId="{A1DF48D5-FEBE-4AE3-A7DC-68F0B967120A}" dt="2023-11-24T17:58:24.899" v="272" actId="26606"/>
          <ac:spMkLst>
            <pc:docMk/>
            <pc:sldMk cId="1313239952" sldId="263"/>
            <ac:spMk id="57" creationId="{6313CF8F-B436-401E-9575-DE0F8E8B5B17}"/>
          </ac:spMkLst>
        </pc:spChg>
        <pc:spChg chg="add del">
          <ac:chgData name="Mohamed Elfateh" userId="162720028263a569" providerId="LiveId" clId="{A1DF48D5-FEBE-4AE3-A7DC-68F0B967120A}" dt="2023-11-24T17:58:24.899" v="272" actId="26606"/>
          <ac:spMkLst>
            <pc:docMk/>
            <pc:sldMk cId="1313239952" sldId="263"/>
            <ac:spMk id="59" creationId="{2A38CFE9-C30A-4551-ACCB-D5808FBC39CD}"/>
          </ac:spMkLst>
        </pc:spChg>
        <pc:spChg chg="add del">
          <ac:chgData name="Mohamed Elfateh" userId="162720028263a569" providerId="LiveId" clId="{A1DF48D5-FEBE-4AE3-A7DC-68F0B967120A}" dt="2023-11-24T17:58:24.899" v="272" actId="26606"/>
          <ac:spMkLst>
            <pc:docMk/>
            <pc:sldMk cId="1313239952" sldId="263"/>
            <ac:spMk id="61" creationId="{67EF550F-47CE-4FB2-9DAC-12AD835C833D}"/>
          </ac:spMkLst>
        </pc:spChg>
        <pc:spChg chg="add">
          <ac:chgData name="Mohamed Elfateh" userId="162720028263a569" providerId="LiveId" clId="{A1DF48D5-FEBE-4AE3-A7DC-68F0B967120A}" dt="2023-11-24T17:58:24.909" v="273" actId="26606"/>
          <ac:spMkLst>
            <pc:docMk/>
            <pc:sldMk cId="1313239952" sldId="263"/>
            <ac:spMk id="63" creationId="{38468727-63BE-4191-B4A6-C30C82C0E986}"/>
          </ac:spMkLst>
        </pc:spChg>
        <pc:spChg chg="add">
          <ac:chgData name="Mohamed Elfateh" userId="162720028263a569" providerId="LiveId" clId="{A1DF48D5-FEBE-4AE3-A7DC-68F0B967120A}" dt="2023-11-24T17:58:24.909" v="273" actId="26606"/>
          <ac:spMkLst>
            <pc:docMk/>
            <pc:sldMk cId="1313239952" sldId="263"/>
            <ac:spMk id="64" creationId="{9D355BB6-1BB8-4828-B246-CFB31742D7B8}"/>
          </ac:spMkLst>
        </pc:spChg>
        <pc:spChg chg="add">
          <ac:chgData name="Mohamed Elfateh" userId="162720028263a569" providerId="LiveId" clId="{A1DF48D5-FEBE-4AE3-A7DC-68F0B967120A}" dt="2023-11-24T17:58:24.909" v="273" actId="26606"/>
          <ac:spMkLst>
            <pc:docMk/>
            <pc:sldMk cId="1313239952" sldId="263"/>
            <ac:spMk id="65" creationId="{CA52A9B9-B2B3-46F0-9D53-0EFF9905BF8F}"/>
          </ac:spMkLst>
        </pc:spChg>
        <pc:grpChg chg="add del">
          <ac:chgData name="Mohamed Elfateh" userId="162720028263a569" providerId="LiveId" clId="{A1DF48D5-FEBE-4AE3-A7DC-68F0B967120A}" dt="2023-11-24T17:34:15.386" v="224" actId="26606"/>
          <ac:grpSpMkLst>
            <pc:docMk/>
            <pc:sldMk cId="1313239952" sldId="263"/>
            <ac:grpSpMk id="25" creationId="{1DE889C7-FAD6-4397-98E2-05D503484459}"/>
          </ac:grpSpMkLst>
        </pc:grpChg>
        <pc:picChg chg="add del mod ord">
          <ac:chgData name="Mohamed Elfateh" userId="162720028263a569" providerId="LiveId" clId="{A1DF48D5-FEBE-4AE3-A7DC-68F0B967120A}" dt="2023-11-24T17:33:29.414" v="220" actId="478"/>
          <ac:picMkLst>
            <pc:docMk/>
            <pc:sldMk cId="1313239952" sldId="263"/>
            <ac:picMk id="5" creationId="{F91D4E0F-A909-1B7B-1697-ABBDB0B82803}"/>
          </ac:picMkLst>
        </pc:picChg>
        <pc:picChg chg="add del mod">
          <ac:chgData name="Mohamed Elfateh" userId="162720028263a569" providerId="LiveId" clId="{A1DF48D5-FEBE-4AE3-A7DC-68F0B967120A}" dt="2023-11-24T17:33:32.085" v="221" actId="478"/>
          <ac:picMkLst>
            <pc:docMk/>
            <pc:sldMk cId="1313239952" sldId="263"/>
            <ac:picMk id="7" creationId="{F8529E8B-840D-D02D-03CE-9B92604B761C}"/>
          </ac:picMkLst>
        </pc:picChg>
        <pc:picChg chg="add del mod">
          <ac:chgData name="Mohamed Elfateh" userId="162720028263a569" providerId="LiveId" clId="{A1DF48D5-FEBE-4AE3-A7DC-68F0B967120A}" dt="2023-11-24T17:33:27.139" v="219" actId="478"/>
          <ac:picMkLst>
            <pc:docMk/>
            <pc:sldMk cId="1313239952" sldId="263"/>
            <ac:picMk id="9" creationId="{AB624C97-4396-2F90-E571-D388070A081C}"/>
          </ac:picMkLst>
        </pc:picChg>
        <pc:picChg chg="add del mod ord">
          <ac:chgData name="Mohamed Elfateh" userId="162720028263a569" providerId="LiveId" clId="{A1DF48D5-FEBE-4AE3-A7DC-68F0B967120A}" dt="2023-11-24T17:33:34.594" v="222" actId="478"/>
          <ac:picMkLst>
            <pc:docMk/>
            <pc:sldMk cId="1313239952" sldId="263"/>
            <ac:picMk id="11" creationId="{87E35186-F066-3CBD-BCFD-A53D7F37B884}"/>
          </ac:picMkLst>
        </pc:picChg>
        <pc:picChg chg="add del mod">
          <ac:chgData name="Mohamed Elfateh" userId="162720028263a569" providerId="LiveId" clId="{A1DF48D5-FEBE-4AE3-A7DC-68F0B967120A}" dt="2023-11-24T17:34:27.822" v="226" actId="478"/>
          <ac:picMkLst>
            <pc:docMk/>
            <pc:sldMk cId="1313239952" sldId="263"/>
            <ac:picMk id="13" creationId="{01ED6CCA-E69D-BD05-D297-674A9562D2A4}"/>
          </ac:picMkLst>
        </pc:picChg>
        <pc:picChg chg="add mod ord">
          <ac:chgData name="Mohamed Elfateh" userId="162720028263a569" providerId="LiveId" clId="{A1DF48D5-FEBE-4AE3-A7DC-68F0B967120A}" dt="2023-11-24T17:58:24.909" v="273" actId="26606"/>
          <ac:picMkLst>
            <pc:docMk/>
            <pc:sldMk cId="1313239952" sldId="263"/>
            <ac:picMk id="15" creationId="{B2134574-A37E-2789-2381-1F09DDEAE3EE}"/>
          </ac:picMkLst>
        </pc:picChg>
        <pc:picChg chg="add mod">
          <ac:chgData name="Mohamed Elfateh" userId="162720028263a569" providerId="LiveId" clId="{A1DF48D5-FEBE-4AE3-A7DC-68F0B967120A}" dt="2023-11-24T17:58:24.899" v="272" actId="26606"/>
          <ac:picMkLst>
            <pc:docMk/>
            <pc:sldMk cId="1313239952" sldId="263"/>
            <ac:picMk id="17" creationId="{28EC3144-90A4-65E2-000B-C885CC9D94BF}"/>
          </ac:picMkLst>
        </pc:picChg>
        <pc:cxnChg chg="add del">
          <ac:chgData name="Mohamed Elfateh" userId="162720028263a569" providerId="LiveId" clId="{A1DF48D5-FEBE-4AE3-A7DC-68F0B967120A}" dt="2023-11-24T17:57:38.779" v="264" actId="26606"/>
          <ac:cxnSpMkLst>
            <pc:docMk/>
            <pc:sldMk cId="1313239952" sldId="263"/>
            <ac:cxnSpMk id="35" creationId="{249EDD1B-F94D-B4E6-ACAA-566B9A26FDE3}"/>
          </ac:cxnSpMkLst>
        </pc:cxnChg>
      </pc:sldChg>
      <pc:sldChg chg="addSp delSp modSp new mod setBg">
        <pc:chgData name="Mohamed Elfateh" userId="162720028263a569" providerId="LiveId" clId="{A1DF48D5-FEBE-4AE3-A7DC-68F0B967120A}" dt="2023-11-24T18:07:19.576" v="427" actId="1035"/>
        <pc:sldMkLst>
          <pc:docMk/>
          <pc:sldMk cId="722244135" sldId="264"/>
        </pc:sldMkLst>
        <pc:spChg chg="add mod">
          <ac:chgData name="Mohamed Elfateh" userId="162720028263a569" providerId="LiveId" clId="{A1DF48D5-FEBE-4AE3-A7DC-68F0B967120A}" dt="2023-11-24T18:06:37.031" v="391" actId="26606"/>
          <ac:spMkLst>
            <pc:docMk/>
            <pc:sldMk cId="722244135" sldId="264"/>
            <ac:spMk id="4" creationId="{53504CAC-711B-9B13-1321-B012BBBBBE43}"/>
          </ac:spMkLst>
        </pc:spChg>
        <pc:spChg chg="add mod ord">
          <ac:chgData name="Mohamed Elfateh" userId="162720028263a569" providerId="LiveId" clId="{A1DF48D5-FEBE-4AE3-A7DC-68F0B967120A}" dt="2023-11-24T18:06:37.031" v="391" actId="26606"/>
          <ac:spMkLst>
            <pc:docMk/>
            <pc:sldMk cId="722244135" sldId="264"/>
            <ac:spMk id="6" creationId="{A2348B4D-8C05-887B-BEC9-94284A34184D}"/>
          </ac:spMkLst>
        </pc:spChg>
        <pc:spChg chg="add del">
          <ac:chgData name="Mohamed Elfateh" userId="162720028263a569" providerId="LiveId" clId="{A1DF48D5-FEBE-4AE3-A7DC-68F0B967120A}" dt="2023-11-24T18:06:37.031" v="391" actId="26606"/>
          <ac:spMkLst>
            <pc:docMk/>
            <pc:sldMk cId="722244135" sldId="264"/>
            <ac:spMk id="8" creationId="{11BE3FA7-0D70-4431-814F-D8C40576EA93}"/>
          </ac:spMkLst>
        </pc:spChg>
        <pc:grpChg chg="add del">
          <ac:chgData name="Mohamed Elfateh" userId="162720028263a569" providerId="LiveId" clId="{A1DF48D5-FEBE-4AE3-A7DC-68F0B967120A}" dt="2023-11-24T18:06:37.031" v="391" actId="26606"/>
          <ac:grpSpMkLst>
            <pc:docMk/>
            <pc:sldMk cId="722244135" sldId="264"/>
            <ac:grpSpMk id="13" creationId="{12B241C5-7E45-AD52-638D-31E8FD2BC181}"/>
          </ac:grpSpMkLst>
        </pc:grpChg>
        <pc:picChg chg="add mod ord modCrop">
          <ac:chgData name="Mohamed Elfateh" userId="162720028263a569" providerId="LiveId" clId="{A1DF48D5-FEBE-4AE3-A7DC-68F0B967120A}" dt="2023-11-24T18:07:19.576" v="427" actId="1035"/>
          <ac:picMkLst>
            <pc:docMk/>
            <pc:sldMk cId="722244135" sldId="264"/>
            <ac:picMk id="2" creationId="{62D81B6B-372A-EAAA-1058-DAF0E3A42F1A}"/>
          </ac:picMkLst>
        </pc:picChg>
        <pc:picChg chg="add mod modCrop">
          <ac:chgData name="Mohamed Elfateh" userId="162720028263a569" providerId="LiveId" clId="{A1DF48D5-FEBE-4AE3-A7DC-68F0B967120A}" dt="2023-11-24T18:06:45.997" v="413" actId="1036"/>
          <ac:picMkLst>
            <pc:docMk/>
            <pc:sldMk cId="722244135" sldId="264"/>
            <ac:picMk id="3" creationId="{443697FE-12DC-D1A4-3B2B-3A23605984A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993" y="1119505"/>
            <a:ext cx="7955915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9988" y="3592866"/>
            <a:ext cx="7019925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8179" y="364195"/>
            <a:ext cx="2018228" cy="57970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493" y="364195"/>
            <a:ext cx="5937687" cy="57970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1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619" y="1705386"/>
            <a:ext cx="8072914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619" y="4577779"/>
            <a:ext cx="8072914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/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493" y="1820976"/>
            <a:ext cx="3977958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449" y="1820976"/>
            <a:ext cx="3977958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9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364197"/>
            <a:ext cx="8072914" cy="1322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713" y="1676882"/>
            <a:ext cx="3959676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713" y="2498697"/>
            <a:ext cx="3959676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450" y="1676882"/>
            <a:ext cx="3979177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8450" y="2498697"/>
            <a:ext cx="3979177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3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0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2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456036"/>
            <a:ext cx="3018811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177" y="984912"/>
            <a:ext cx="4738449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712" y="2052161"/>
            <a:ext cx="3018811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5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12" y="456036"/>
            <a:ext cx="3018811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9177" y="984912"/>
            <a:ext cx="4738449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712" y="2052161"/>
            <a:ext cx="3018811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493" y="364197"/>
            <a:ext cx="807291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493" y="1820976"/>
            <a:ext cx="807291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493" y="6340167"/>
            <a:ext cx="210597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5D8C4-CC8D-4513-B8F0-BF0C6AEC594A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0467" y="6340167"/>
            <a:ext cx="315896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0429" y="6340167"/>
            <a:ext cx="210597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D2935-085A-45DB-A143-02ADEB484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359900" cy="6840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283130" y="832472"/>
            <a:ext cx="2980291" cy="2293835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72430"/>
            <a:ext cx="2051979" cy="1368107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ook cover with an umbrella&#10;&#10;Description automatically generated">
            <a:extLst>
              <a:ext uri="{FF2B5EF4-FFF2-40B4-BE49-F238E27FC236}">
                <a16:creationId xmlns:a16="http://schemas.microsoft.com/office/drawing/2014/main" id="{C0EE11DE-34FF-7C9C-ECCB-40221959F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4" y="509991"/>
            <a:ext cx="3178823" cy="56512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0D7D55-C60F-2E83-FB9E-4EE762639D1A}"/>
              </a:ext>
            </a:extLst>
          </p:cNvPr>
          <p:cNvSpPr txBox="1"/>
          <p:nvPr/>
        </p:nvSpPr>
        <p:spPr>
          <a:xfrm>
            <a:off x="4472446" y="446561"/>
            <a:ext cx="4190795" cy="5119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effectLst/>
              </a:rPr>
              <a:t>Generative AI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AI encompasses a broad range of content generation techniques, Large Language Models (LLM) are a specific application of Generative AI that serves as foundation models, providing a basis for a wide spectrum of natural language processing (NLP) tasks.</a:t>
            </a:r>
            <a:br>
              <a:rPr lang="en-US" sz="2000" dirty="0">
                <a:effectLst/>
              </a:rPr>
            </a:br>
            <a:endParaRPr lang="en-US" sz="200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Generative AI is an umbrella term for algorithms capable of producing content like text, images, and videos. </a:t>
            </a:r>
            <a:br>
              <a:rPr lang="en-US" sz="2000" dirty="0">
                <a:effectLst/>
              </a:rPr>
            </a:br>
            <a:endParaRPr lang="en-US" sz="200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The relationship between Generative AI and LLMs is that LLMs are a specific type of Generative AI focused on natural language processing tasks.</a:t>
            </a:r>
          </a:p>
        </p:txBody>
      </p:sp>
    </p:spTree>
    <p:extLst>
      <p:ext uri="{BB962C8B-B14F-4D97-AF65-F5344CB8AC3E}">
        <p14:creationId xmlns:p14="http://schemas.microsoft.com/office/powerpoint/2010/main" val="169469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a person using a computer and a digital device&#10;&#10;Description automatically generated">
            <a:extLst>
              <a:ext uri="{FF2B5EF4-FFF2-40B4-BE49-F238E27FC236}">
                <a16:creationId xmlns:a16="http://schemas.microsoft.com/office/drawing/2014/main" id="{5CD68612-1F78-6EB7-6FD7-C49DBC72B6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1" r="-1" b="23061"/>
          <a:stretch/>
        </p:blipFill>
        <p:spPr>
          <a:xfrm>
            <a:off x="665159" y="212666"/>
            <a:ext cx="4006404" cy="3509038"/>
          </a:xfrm>
          <a:prstGeom prst="rect">
            <a:avLst/>
          </a:prstGeom>
        </p:spPr>
      </p:pic>
      <p:pic>
        <p:nvPicPr>
          <p:cNvPr id="3" name="Picture 2" descr="A digital image of a brain&#10;&#10;Description automatically generated">
            <a:extLst>
              <a:ext uri="{FF2B5EF4-FFF2-40B4-BE49-F238E27FC236}">
                <a16:creationId xmlns:a16="http://schemas.microsoft.com/office/drawing/2014/main" id="{C4833F3D-5046-625D-D595-8677E41507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 b="4780"/>
          <a:stretch/>
        </p:blipFill>
        <p:spPr>
          <a:xfrm>
            <a:off x="4710002" y="212650"/>
            <a:ext cx="4006404" cy="35090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FC0EAB-26E9-C8FA-01DA-8A831BDEC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5159" y="3977982"/>
            <a:ext cx="56575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98175D-CC66-02F8-66BD-6901EA5A1157}"/>
              </a:ext>
            </a:extLst>
          </p:cNvPr>
          <p:cNvSpPr txBox="1"/>
          <p:nvPr/>
        </p:nvSpPr>
        <p:spPr>
          <a:xfrm>
            <a:off x="665159" y="4295554"/>
            <a:ext cx="8051247" cy="163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</a:t>
            </a:r>
            <a:r>
              <a:rPr lang="en-US" sz="2000" b="1" dirty="0">
                <a:effectLst/>
              </a:rPr>
              <a:t>rtificial Intelligence</a:t>
            </a:r>
            <a:r>
              <a:rPr lang="en-US" sz="2000" b="1" dirty="0"/>
              <a:t> </a:t>
            </a:r>
            <a:r>
              <a:rPr lang="en-US" sz="2000" b="1" dirty="0">
                <a:effectLst/>
              </a:rPr>
              <a:t>(AI) </a:t>
            </a:r>
            <a:r>
              <a:rPr lang="en-US" sz="2000" dirty="0">
                <a:effectLst/>
              </a:rPr>
              <a:t>is deeply intertwined with </a:t>
            </a:r>
            <a:r>
              <a:rPr lang="en-US" sz="2000" b="1" dirty="0"/>
              <a:t>In</a:t>
            </a:r>
            <a:r>
              <a:rPr lang="en-US" sz="2000" b="1" dirty="0">
                <a:effectLst/>
              </a:rPr>
              <a:t>formation Technology (IT)</a:t>
            </a:r>
            <a:r>
              <a:rPr lang="en-US" sz="2000" dirty="0">
                <a:effectLst/>
              </a:rPr>
              <a:t>. “IT” provides the infrastructure and tools necessary for developing and deploying AI systems. Conversely, “AI” can be used to enhance “IT” systems by automating tasks, optimizing processes, and enabling better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2573834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69" y="0"/>
            <a:ext cx="9357561" cy="6840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people around a robot&#10;&#10;Description automatically generated">
            <a:extLst>
              <a:ext uri="{FF2B5EF4-FFF2-40B4-BE49-F238E27FC236}">
                <a16:creationId xmlns:a16="http://schemas.microsoft.com/office/drawing/2014/main" id="{443697FE-12DC-D1A4-3B2B-3A23605984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806" r="2" b="21687"/>
          <a:stretch/>
        </p:blipFill>
        <p:spPr>
          <a:xfrm>
            <a:off x="246995" y="1095151"/>
            <a:ext cx="4351896" cy="4603898"/>
          </a:xfrm>
          <a:prstGeom prst="rect">
            <a:avLst/>
          </a:prstGeom>
        </p:spPr>
      </p:pic>
      <p:pic>
        <p:nvPicPr>
          <p:cNvPr id="2" name="Picture 1" descr="A group of people around a globe&#10;&#10;Description automatically generated">
            <a:extLst>
              <a:ext uri="{FF2B5EF4-FFF2-40B4-BE49-F238E27FC236}">
                <a16:creationId xmlns:a16="http://schemas.microsoft.com/office/drawing/2014/main" id="{62D81B6B-372A-EAAA-1058-DAF0E3A42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7" b="21565"/>
          <a:stretch/>
        </p:blipFill>
        <p:spPr>
          <a:xfrm>
            <a:off x="4756241" y="1201481"/>
            <a:ext cx="4356662" cy="4348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04CAC-711B-9B13-1321-B012BBBBBE43}"/>
              </a:ext>
            </a:extLst>
          </p:cNvPr>
          <p:cNvSpPr txBox="1"/>
          <p:nvPr/>
        </p:nvSpPr>
        <p:spPr>
          <a:xfrm>
            <a:off x="616687" y="5915447"/>
            <a:ext cx="7995685" cy="647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>
                <a:effectLst/>
              </a:rPr>
              <a:t>We must harness Artificial Intelligence's power responsibly, ensuring it is used for the betterment of humanity.</a:t>
            </a:r>
            <a:endParaRPr lang="en-US" sz="2000" b="1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8B4D-8C05-887B-BEC9-94284A34184D}"/>
              </a:ext>
            </a:extLst>
          </p:cNvPr>
          <p:cNvSpPr txBox="1"/>
          <p:nvPr/>
        </p:nvSpPr>
        <p:spPr>
          <a:xfrm>
            <a:off x="995230" y="313398"/>
            <a:ext cx="75220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>
                <a:effectLst/>
                <a:latin typeface="+mj-lt"/>
              </a:rPr>
              <a:t>AI for Good: </a:t>
            </a:r>
            <a:r>
              <a:rPr lang="en-US" sz="2200" b="1" i="1">
                <a:effectLst/>
                <a:latin typeface="+mj-lt"/>
              </a:rPr>
              <a:t>Steering Technology for Humanity’s Benefit</a:t>
            </a:r>
            <a:endParaRPr lang="en-US" sz="22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244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Cambria"/>
      </a:majorFont>
      <a:minorFont>
        <a:latin typeface="Cambria"/>
        <a:ea typeface=""/>
        <a:cs typeface="Cambri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294</TotalTime>
  <Words>176</Words>
  <Application>Microsoft Office PowerPoint</Application>
  <PresentationFormat>Custom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Elfateh</dc:creator>
  <cp:lastModifiedBy>Mohamed Elfateh</cp:lastModifiedBy>
  <cp:revision>2</cp:revision>
  <dcterms:created xsi:type="dcterms:W3CDTF">2023-11-19T03:33:31Z</dcterms:created>
  <dcterms:modified xsi:type="dcterms:W3CDTF">2023-11-24T18:45:57Z</dcterms:modified>
</cp:coreProperties>
</file>